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704" r:id="rId5"/>
    <p:sldMasterId id="2147483730" r:id="rId6"/>
    <p:sldMasterId id="2147483770" r:id="rId7"/>
  </p:sldMasterIdLst>
  <p:sldIdLst>
    <p:sldId id="258" r:id="rId8"/>
    <p:sldId id="267" r:id="rId9"/>
    <p:sldId id="268" r:id="rId10"/>
    <p:sldId id="269" r:id="rId11"/>
    <p:sldId id="270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B4B4"/>
    <a:srgbClr val="0B3961"/>
    <a:srgbClr val="7E8987"/>
    <a:srgbClr val="0B161E"/>
    <a:srgbClr val="0047AB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09A997-E589-C99C-6FB9-15B6E0CB70C6}" v="320" dt="2023-11-09T12:25:00.733"/>
    <p1510:client id="{5DF4D772-15CF-4297-9682-82E8C8AB5FB7}" v="2196" dt="2023-11-09T16:09:35.947"/>
    <p1510:client id="{A3C42CAB-7F07-30EC-67CC-A62F76822D0C}" v="6" dt="2023-11-09T12:15:45.2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bit.ly/2TtBDfr" TargetMode="Externa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25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73967" y="1451033"/>
            <a:ext cx="6689200" cy="29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73767" y="4862167"/>
            <a:ext cx="60544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4561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372178" y="-1005549"/>
            <a:ext cx="3745167" cy="374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91789" flipH="1">
            <a:off x="10298179" y="3933241"/>
            <a:ext cx="3748711" cy="4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1800" y="-1336553"/>
            <a:ext cx="3745168" cy="381042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25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717667"/>
            <a:ext cx="8768000" cy="2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1712000" y="4345433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4472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654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1329000" y="2982111"/>
            <a:ext cx="29748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1329000" y="3725469"/>
            <a:ext cx="2974800" cy="16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3"/>
          </p:nvPr>
        </p:nvSpPr>
        <p:spPr>
          <a:xfrm>
            <a:off x="4608600" y="2982111"/>
            <a:ext cx="29748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"/>
          </p:nvPr>
        </p:nvSpPr>
        <p:spPr>
          <a:xfrm>
            <a:off x="4608600" y="3725469"/>
            <a:ext cx="2974800" cy="16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5"/>
          </p:nvPr>
        </p:nvSpPr>
        <p:spPr>
          <a:xfrm>
            <a:off x="7888200" y="2982111"/>
            <a:ext cx="29748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6"/>
          </p:nvPr>
        </p:nvSpPr>
        <p:spPr>
          <a:xfrm>
            <a:off x="7890200" y="3725469"/>
            <a:ext cx="2970800" cy="16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7" hasCustomPrompt="1"/>
          </p:nvPr>
        </p:nvSpPr>
        <p:spPr>
          <a:xfrm>
            <a:off x="1329000" y="2385311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8" hasCustomPrompt="1"/>
          </p:nvPr>
        </p:nvSpPr>
        <p:spPr>
          <a:xfrm>
            <a:off x="4608600" y="2385311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9" hasCustomPrompt="1"/>
          </p:nvPr>
        </p:nvSpPr>
        <p:spPr>
          <a:xfrm>
            <a:off x="7890200" y="2385311"/>
            <a:ext cx="979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9125354" y="4160620"/>
            <a:ext cx="3595767" cy="534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807274">
            <a:off x="-1867609" y="4099263"/>
            <a:ext cx="4597516" cy="352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2083" y="-2005233"/>
            <a:ext cx="4184901" cy="42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25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45100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1486767" y="2299133"/>
            <a:ext cx="5732400" cy="3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91789">
            <a:off x="-1618554" y="4141841"/>
            <a:ext cx="3748711" cy="4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1408" y="-788780"/>
            <a:ext cx="2408599" cy="245056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25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06171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9825750" y="-1818220"/>
            <a:ext cx="3595767" cy="534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576851" flipH="1">
            <a:off x="-2182149" y="-222275"/>
            <a:ext cx="6128668" cy="4697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372744" flipH="1">
            <a:off x="10105034" y="3757034"/>
            <a:ext cx="4021399" cy="34677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25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951767" y="5042767"/>
            <a:ext cx="8314800" cy="91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950967" y="2550667"/>
            <a:ext cx="8316400" cy="23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3756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32394" y="-1925033"/>
            <a:ext cx="3128167" cy="46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6346400" y="1750533"/>
            <a:ext cx="4386000" cy="4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2"/>
          </p:nvPr>
        </p:nvSpPr>
        <p:spPr>
          <a:xfrm>
            <a:off x="1459600" y="1750533"/>
            <a:ext cx="4386000" cy="4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25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49510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467917" y="4176130"/>
            <a:ext cx="3595767" cy="53474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497264" flipH="1">
            <a:off x="9220758" y="-505559"/>
            <a:ext cx="4987993" cy="382318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25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4608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48355" y="-1584158"/>
            <a:ext cx="3799300" cy="3865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340501">
            <a:off x="-575823" y="-2810758"/>
            <a:ext cx="3748712" cy="461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4382300" y="719333"/>
            <a:ext cx="4856800" cy="1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101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4382300" y="2446933"/>
            <a:ext cx="4856800" cy="11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4382700" y="4251015"/>
            <a:ext cx="48568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Slidesgo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66276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25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06942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48684" y="-1831620"/>
            <a:ext cx="3595767" cy="5347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008">
            <a:off x="-2576600" y="3789926"/>
            <a:ext cx="6128667" cy="4697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8799" y="-2194136"/>
            <a:ext cx="5096533" cy="5185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933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25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514767" y="4125432"/>
            <a:ext cx="6219200" cy="1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67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514767" y="2786500"/>
            <a:ext cx="1386000" cy="1356000"/>
          </a:xfrm>
          <a:prstGeom prst="rect">
            <a:avLst/>
          </a:prstGeom>
          <a:gradFill>
            <a:gsLst>
              <a:gs pos="0">
                <a:schemeClr val="dk1"/>
              </a:gs>
              <a:gs pos="70000">
                <a:srgbClr val="898783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514767" y="5214600"/>
            <a:ext cx="53296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431650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837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964600" y="681367"/>
            <a:ext cx="10262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99523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970833" y="84941"/>
            <a:ext cx="4638000" cy="403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971067" y="5246500"/>
            <a:ext cx="5072000" cy="9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7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979342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7004033" y="3045800"/>
            <a:ext cx="4217200" cy="2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141533" y="624467"/>
            <a:ext cx="4079600" cy="22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29" name="Google Shape;29;p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927261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960033" y="2558167"/>
            <a:ext cx="3620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7601133" y="4207468"/>
            <a:ext cx="3620000" cy="1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960033" y="2003533"/>
            <a:ext cx="3620000" cy="5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7601133" y="3663533"/>
            <a:ext cx="3620000" cy="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39" name="Google Shape;39;p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3" name="Google Shape;43;p5"/>
          <p:cNvSpPr txBox="1">
            <a:spLocks noGrp="1"/>
          </p:cNvSpPr>
          <p:nvPr>
            <p:ph type="ctrTitle"/>
          </p:nvPr>
        </p:nvSpPr>
        <p:spPr>
          <a:xfrm>
            <a:off x="1880815" y="654661"/>
            <a:ext cx="8430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32396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46" name="Google Shape;46;p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0" name="Google Shape;50;p6"/>
          <p:cNvSpPr txBox="1">
            <a:spLocks noGrp="1"/>
          </p:cNvSpPr>
          <p:nvPr>
            <p:ph type="ctrTitle"/>
          </p:nvPr>
        </p:nvSpPr>
        <p:spPr>
          <a:xfrm>
            <a:off x="1880815" y="654661"/>
            <a:ext cx="8430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87293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53" name="Google Shape;53;p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7" name="Google Shape;57;p7"/>
          <p:cNvSpPr txBox="1">
            <a:spLocks noGrp="1"/>
          </p:cNvSpPr>
          <p:nvPr>
            <p:ph type="ctrTitle"/>
          </p:nvPr>
        </p:nvSpPr>
        <p:spPr>
          <a:xfrm>
            <a:off x="960033" y="612200"/>
            <a:ext cx="36448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6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960033" y="3038267"/>
            <a:ext cx="4035200" cy="27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86056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970833" y="823600"/>
            <a:ext cx="5360000" cy="5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66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61" name="Google Shape;61;p8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62" name="Google Shape;62;p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2687111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2770600" y="4505767"/>
            <a:ext cx="6650800" cy="16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ctrTitle"/>
          </p:nvPr>
        </p:nvSpPr>
        <p:spPr>
          <a:xfrm>
            <a:off x="1880800" y="3397869"/>
            <a:ext cx="84304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69" name="Google Shape;69;p9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70" name="Google Shape;70;p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891823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dk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ctrTitle"/>
          </p:nvPr>
        </p:nvSpPr>
        <p:spPr>
          <a:xfrm>
            <a:off x="950967" y="1137267"/>
            <a:ext cx="4178000" cy="23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6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ubTitle" idx="1"/>
          </p:nvPr>
        </p:nvSpPr>
        <p:spPr>
          <a:xfrm>
            <a:off x="8115300" y="4429567"/>
            <a:ext cx="3098800" cy="170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406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646567" y="4404415"/>
            <a:ext cx="3626267" cy="538946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25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8000" cy="45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467"/>
            </a:lvl1pPr>
            <a:lvl2pPr marL="1219170" lvl="1" indent="-3979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467"/>
            </a:lvl2pPr>
            <a:lvl3pPr marL="1828754" lvl="2" indent="-3979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Nunito Light"/>
              <a:buChar char="■"/>
              <a:defRPr sz="1467"/>
            </a:lvl3pPr>
            <a:lvl4pPr marL="2438339" lvl="3" indent="-3979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Nunito Light"/>
              <a:buChar char="●"/>
              <a:defRPr sz="1467"/>
            </a:lvl4pPr>
            <a:lvl5pPr marL="3047924" lvl="4" indent="-3979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Nunito Light"/>
              <a:buChar char="○"/>
              <a:defRPr sz="1467"/>
            </a:lvl5pPr>
            <a:lvl6pPr marL="3657509" lvl="5" indent="-3979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Nunito Light"/>
              <a:buChar char="■"/>
              <a:defRPr sz="1467"/>
            </a:lvl6pPr>
            <a:lvl7pPr marL="4267093" lvl="6" indent="-3979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Nunito Light"/>
              <a:buChar char="●"/>
              <a:defRPr sz="1467"/>
            </a:lvl7pPr>
            <a:lvl8pPr marL="4876678" lvl="7" indent="-3979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100"/>
              <a:buFont typeface="Nunito Light"/>
              <a:buChar char="○"/>
              <a:defRPr sz="1467"/>
            </a:lvl8pPr>
            <a:lvl9pPr marL="5486263" lvl="8" indent="-3979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100"/>
              <a:buFont typeface="Nunito Light"/>
              <a:buChar char="■"/>
              <a:defRPr sz="14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973835">
            <a:off x="9582467" y="-1774511"/>
            <a:ext cx="3891592" cy="4132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3061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79" name="Google Shape;79;p1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3" name="Google Shape;83;p11"/>
          <p:cNvSpPr txBox="1">
            <a:spLocks noGrp="1"/>
          </p:cNvSpPr>
          <p:nvPr>
            <p:ph type="subTitle" idx="1"/>
          </p:nvPr>
        </p:nvSpPr>
        <p:spPr>
          <a:xfrm>
            <a:off x="2313300" y="4422467"/>
            <a:ext cx="7565600" cy="7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title" hasCustomPrompt="1"/>
          </p:nvPr>
        </p:nvSpPr>
        <p:spPr>
          <a:xfrm>
            <a:off x="1369333" y="2253733"/>
            <a:ext cx="9453200" cy="164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1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1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1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1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1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1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1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DM Sans"/>
              <a:buNone/>
              <a:defRPr sz="12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542516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0175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bg>
      <p:bgPr>
        <a:solidFill>
          <a:schemeClr val="dk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960000" y="1697615"/>
            <a:ext cx="10271600" cy="43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600">
                <a:solidFill>
                  <a:schemeClr val="lt1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880800" y="655336"/>
            <a:ext cx="84304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90" name="Google Shape;90;p1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2526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1130000" y="824875"/>
            <a:ext cx="4337600" cy="4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767200" y="1147420"/>
            <a:ext cx="3700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ctrTitle" idx="2"/>
          </p:nvPr>
        </p:nvSpPr>
        <p:spPr>
          <a:xfrm>
            <a:off x="1130000" y="2824016"/>
            <a:ext cx="43376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1767200" y="3270796"/>
            <a:ext cx="3700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4"/>
          </p:nvPr>
        </p:nvSpPr>
        <p:spPr>
          <a:xfrm>
            <a:off x="1130000" y="5085465"/>
            <a:ext cx="4337600" cy="4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5"/>
          </p:nvPr>
        </p:nvSpPr>
        <p:spPr>
          <a:xfrm>
            <a:off x="1767200" y="5408000"/>
            <a:ext cx="3700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6"/>
          </p:nvPr>
        </p:nvSpPr>
        <p:spPr>
          <a:xfrm>
            <a:off x="6724433" y="824875"/>
            <a:ext cx="4337600" cy="4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7"/>
          </p:nvPr>
        </p:nvSpPr>
        <p:spPr>
          <a:xfrm>
            <a:off x="6724433" y="1147420"/>
            <a:ext cx="3700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8"/>
          </p:nvPr>
        </p:nvSpPr>
        <p:spPr>
          <a:xfrm>
            <a:off x="6724433" y="2824016"/>
            <a:ext cx="43376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9"/>
          </p:nvPr>
        </p:nvSpPr>
        <p:spPr>
          <a:xfrm>
            <a:off x="6724433" y="3270796"/>
            <a:ext cx="3700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ctrTitle" idx="13"/>
          </p:nvPr>
        </p:nvSpPr>
        <p:spPr>
          <a:xfrm>
            <a:off x="6724433" y="5085465"/>
            <a:ext cx="4337600" cy="4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4"/>
          </p:nvPr>
        </p:nvSpPr>
        <p:spPr>
          <a:xfrm>
            <a:off x="6724433" y="5408001"/>
            <a:ext cx="3700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07" name="Google Shape;107;p14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108" name="Google Shape;108;p1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163711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>
            <a:hlinkClick r:id="" action="ppaction://noaction"/>
          </p:cNvPr>
          <p:cNvSpPr txBox="1">
            <a:spLocks noGrp="1"/>
          </p:cNvSpPr>
          <p:nvPr>
            <p:ph type="ctrTitle"/>
          </p:nvPr>
        </p:nvSpPr>
        <p:spPr>
          <a:xfrm>
            <a:off x="1942899" y="831800"/>
            <a:ext cx="3900000" cy="4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5131665" y="834200"/>
            <a:ext cx="56768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15" name="Google Shape;115;p15">
            <a:hlinkClick r:id="" action="ppaction://noaction"/>
          </p:cNvPr>
          <p:cNvSpPr txBox="1">
            <a:spLocks noGrp="1"/>
          </p:cNvSpPr>
          <p:nvPr>
            <p:ph type="ctrTitle" idx="2"/>
          </p:nvPr>
        </p:nvSpPr>
        <p:spPr>
          <a:xfrm>
            <a:off x="1942899" y="1778660"/>
            <a:ext cx="39000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3"/>
          </p:nvPr>
        </p:nvSpPr>
        <p:spPr>
          <a:xfrm>
            <a:off x="5131665" y="1779140"/>
            <a:ext cx="56768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17" name="Google Shape;117;p15">
            <a:hlinkClick r:id="" action="ppaction://noaction"/>
          </p:cNvPr>
          <p:cNvSpPr txBox="1">
            <a:spLocks noGrp="1"/>
          </p:cNvSpPr>
          <p:nvPr>
            <p:ph type="ctrTitle" idx="4"/>
          </p:nvPr>
        </p:nvSpPr>
        <p:spPr>
          <a:xfrm>
            <a:off x="1942899" y="2720720"/>
            <a:ext cx="3900000" cy="4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5"/>
          </p:nvPr>
        </p:nvSpPr>
        <p:spPr>
          <a:xfrm>
            <a:off x="5131665" y="2724080"/>
            <a:ext cx="56768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19" name="Google Shape;119;p15">
            <a:hlinkClick r:id="" action="ppaction://noaction"/>
          </p:cNvPr>
          <p:cNvSpPr txBox="1">
            <a:spLocks noGrp="1"/>
          </p:cNvSpPr>
          <p:nvPr>
            <p:ph type="ctrTitle" idx="6"/>
          </p:nvPr>
        </p:nvSpPr>
        <p:spPr>
          <a:xfrm>
            <a:off x="1942899" y="3667580"/>
            <a:ext cx="3900000" cy="4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7"/>
          </p:nvPr>
        </p:nvSpPr>
        <p:spPr>
          <a:xfrm>
            <a:off x="5131665" y="3669020"/>
            <a:ext cx="56768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21" name="Google Shape;121;p15">
            <a:hlinkClick r:id="" action="ppaction://noaction"/>
          </p:cNvPr>
          <p:cNvSpPr txBox="1">
            <a:spLocks noGrp="1"/>
          </p:cNvSpPr>
          <p:nvPr>
            <p:ph type="ctrTitle" idx="8"/>
          </p:nvPr>
        </p:nvSpPr>
        <p:spPr>
          <a:xfrm>
            <a:off x="1942899" y="4614440"/>
            <a:ext cx="39000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9"/>
          </p:nvPr>
        </p:nvSpPr>
        <p:spPr>
          <a:xfrm>
            <a:off x="5131665" y="4613960"/>
            <a:ext cx="56768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23" name="Google Shape;123;p15">
            <a:hlinkClick r:id="" action="ppaction://noaction"/>
          </p:cNvPr>
          <p:cNvSpPr txBox="1">
            <a:spLocks noGrp="1"/>
          </p:cNvSpPr>
          <p:nvPr>
            <p:ph type="ctrTitle" idx="13"/>
          </p:nvPr>
        </p:nvSpPr>
        <p:spPr>
          <a:xfrm>
            <a:off x="1942899" y="5556500"/>
            <a:ext cx="3900000" cy="4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4"/>
          </p:nvPr>
        </p:nvSpPr>
        <p:spPr>
          <a:xfrm>
            <a:off x="5131665" y="5558900"/>
            <a:ext cx="56768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25" name="Google Shape;125;p15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126" name="Google Shape;126;p1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0" name="Google Shape;130;p15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1166365" y="769600"/>
            <a:ext cx="598000" cy="60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667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5">
            <a:hlinkClick r:id="" action="ppaction://noaction"/>
          </p:cNvPr>
          <p:cNvSpPr txBox="1">
            <a:spLocks noGrp="1"/>
          </p:cNvSpPr>
          <p:nvPr>
            <p:ph type="title" idx="16" hasCustomPrompt="1"/>
          </p:nvPr>
        </p:nvSpPr>
        <p:spPr>
          <a:xfrm>
            <a:off x="1166565" y="1715820"/>
            <a:ext cx="598000" cy="60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667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5">
            <a:hlinkClick r:id="" action="ppaction://noaction"/>
          </p:cNvPr>
          <p:cNvSpPr txBox="1">
            <a:spLocks noGrp="1"/>
          </p:cNvSpPr>
          <p:nvPr>
            <p:ph type="title" idx="17" hasCustomPrompt="1"/>
          </p:nvPr>
        </p:nvSpPr>
        <p:spPr>
          <a:xfrm>
            <a:off x="1166365" y="2662040"/>
            <a:ext cx="598000" cy="59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667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5">
            <a:hlinkClick r:id="" action="ppaction://noaction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1166565" y="3601860"/>
            <a:ext cx="598000" cy="60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"/>
              <a:buNone/>
              <a:defRPr sz="2667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5">
            <a:hlinkClick r:id="" action="ppaction://noaction"/>
          </p:cNvPr>
          <p:cNvSpPr txBox="1">
            <a:spLocks noGrp="1"/>
          </p:cNvSpPr>
          <p:nvPr>
            <p:ph type="title" idx="19" hasCustomPrompt="1"/>
          </p:nvPr>
        </p:nvSpPr>
        <p:spPr>
          <a:xfrm>
            <a:off x="1166365" y="5494300"/>
            <a:ext cx="598000" cy="60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"/>
              <a:buNone/>
              <a:defRPr sz="2667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5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1166365" y="4548080"/>
            <a:ext cx="598000" cy="60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"/>
              <a:buNone/>
              <a:defRPr sz="2667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6163395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6598800" y="3094367"/>
            <a:ext cx="4625200" cy="22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1"/>
          </p:nvPr>
        </p:nvSpPr>
        <p:spPr>
          <a:xfrm>
            <a:off x="7281600" y="5475500"/>
            <a:ext cx="3942400" cy="6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 idx="2" hasCustomPrompt="1"/>
          </p:nvPr>
        </p:nvSpPr>
        <p:spPr>
          <a:xfrm>
            <a:off x="6598800" y="699333"/>
            <a:ext cx="4625200" cy="14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140" name="Google Shape;140;p16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141" name="Google Shape;141;p1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4934226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>
            <a:spLocks noGrp="1"/>
          </p:cNvSpPr>
          <p:nvPr>
            <p:ph type="title"/>
          </p:nvPr>
        </p:nvSpPr>
        <p:spPr>
          <a:xfrm>
            <a:off x="4859200" y="719467"/>
            <a:ext cx="2473600" cy="22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1"/>
          </p:nvPr>
        </p:nvSpPr>
        <p:spPr>
          <a:xfrm>
            <a:off x="4124800" y="3100600"/>
            <a:ext cx="3942400" cy="6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title" idx="2" hasCustomPrompt="1"/>
          </p:nvPr>
        </p:nvSpPr>
        <p:spPr>
          <a:xfrm>
            <a:off x="5208400" y="4661733"/>
            <a:ext cx="1775200" cy="14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149" name="Google Shape;149;p17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150" name="Google Shape;150;p1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0891669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960000" y="3094367"/>
            <a:ext cx="4490400" cy="22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960000" y="5475500"/>
            <a:ext cx="3942400" cy="6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title" idx="2" hasCustomPrompt="1"/>
          </p:nvPr>
        </p:nvSpPr>
        <p:spPr>
          <a:xfrm>
            <a:off x="6598800" y="699333"/>
            <a:ext cx="4625200" cy="14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158" name="Google Shape;158;p18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159" name="Google Shape;159;p1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67189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 hasCustomPrompt="1"/>
          </p:nvPr>
        </p:nvSpPr>
        <p:spPr>
          <a:xfrm>
            <a:off x="960000" y="699333"/>
            <a:ext cx="4625200" cy="14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19"/>
          <p:cNvSpPr txBox="1">
            <a:spLocks noGrp="1"/>
          </p:cNvSpPr>
          <p:nvPr>
            <p:ph type="title" idx="2"/>
          </p:nvPr>
        </p:nvSpPr>
        <p:spPr>
          <a:xfrm>
            <a:off x="8434133" y="3106395"/>
            <a:ext cx="2790000" cy="22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"/>
          </p:nvPr>
        </p:nvSpPr>
        <p:spPr>
          <a:xfrm>
            <a:off x="7281600" y="5487532"/>
            <a:ext cx="3942400" cy="6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67" name="Google Shape;167;p19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168" name="Google Shape;168;p1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9379020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174" name="Google Shape;174;p2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4015000" y="3094367"/>
            <a:ext cx="4162000" cy="22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1"/>
          </p:nvPr>
        </p:nvSpPr>
        <p:spPr>
          <a:xfrm>
            <a:off x="4124800" y="5475500"/>
            <a:ext cx="3942400" cy="6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title" idx="2" hasCustomPrompt="1"/>
          </p:nvPr>
        </p:nvSpPr>
        <p:spPr>
          <a:xfrm>
            <a:off x="3783400" y="699333"/>
            <a:ext cx="4625200" cy="14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6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963198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6525517" y="2914533"/>
            <a:ext cx="3887600" cy="2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778084" y="2914533"/>
            <a:ext cx="3889200" cy="2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6525517" y="2070023"/>
            <a:ext cx="3887600" cy="68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1778084" y="2070023"/>
            <a:ext cx="3889200" cy="68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484487">
            <a:off x="-799581" y="3740834"/>
            <a:ext cx="2209053" cy="208684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25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992169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subTitle" idx="1"/>
          </p:nvPr>
        </p:nvSpPr>
        <p:spPr>
          <a:xfrm>
            <a:off x="2770600" y="4505767"/>
            <a:ext cx="6650800" cy="16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ctrTitle"/>
          </p:nvPr>
        </p:nvSpPr>
        <p:spPr>
          <a:xfrm>
            <a:off x="1880800" y="3397869"/>
            <a:ext cx="84304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84" name="Google Shape;184;p21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185" name="Google Shape;185;p2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052496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accent2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>
            <a:spLocks noGrp="1"/>
          </p:cNvSpPr>
          <p:nvPr>
            <p:ph type="subTitle" idx="1"/>
          </p:nvPr>
        </p:nvSpPr>
        <p:spPr>
          <a:xfrm>
            <a:off x="7035800" y="1559367"/>
            <a:ext cx="4214800" cy="2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ctrTitle"/>
          </p:nvPr>
        </p:nvSpPr>
        <p:spPr>
          <a:xfrm>
            <a:off x="6500800" y="5050967"/>
            <a:ext cx="47284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6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3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3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3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3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3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3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3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3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11729600" y="101600"/>
            <a:ext cx="360800" cy="360800"/>
          </a:xfrm>
          <a:prstGeom prst="mathPlus">
            <a:avLst>
              <a:gd name="adj1" fmla="val 658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3" name="Google Shape;193;p22"/>
          <p:cNvSpPr/>
          <p:nvPr/>
        </p:nvSpPr>
        <p:spPr>
          <a:xfrm>
            <a:off x="11729600" y="6395600"/>
            <a:ext cx="360800" cy="360800"/>
          </a:xfrm>
          <a:prstGeom prst="mathPlus">
            <a:avLst>
              <a:gd name="adj1" fmla="val 658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629797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>
            <a:spLocks noGrp="1"/>
          </p:cNvSpPr>
          <p:nvPr>
            <p:ph type="subTitle" idx="1"/>
          </p:nvPr>
        </p:nvSpPr>
        <p:spPr>
          <a:xfrm>
            <a:off x="939800" y="1762567"/>
            <a:ext cx="4214800" cy="2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ctrTitle"/>
          </p:nvPr>
        </p:nvSpPr>
        <p:spPr>
          <a:xfrm>
            <a:off x="912800" y="5254167"/>
            <a:ext cx="4728400" cy="10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6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3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3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3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3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3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3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3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None/>
              <a:defRPr sz="32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101600" y="101600"/>
            <a:ext cx="360800" cy="360800"/>
          </a:xfrm>
          <a:prstGeom prst="mathPlus">
            <a:avLst>
              <a:gd name="adj1" fmla="val 65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8" name="Google Shape;198;p23"/>
          <p:cNvSpPr/>
          <p:nvPr/>
        </p:nvSpPr>
        <p:spPr>
          <a:xfrm>
            <a:off x="101600" y="6395600"/>
            <a:ext cx="360800" cy="360800"/>
          </a:xfrm>
          <a:prstGeom prst="mathPlus">
            <a:avLst>
              <a:gd name="adj1" fmla="val 65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0635705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subTitle" idx="1"/>
          </p:nvPr>
        </p:nvSpPr>
        <p:spPr>
          <a:xfrm flipH="1">
            <a:off x="6801933" y="4460467"/>
            <a:ext cx="4192800" cy="11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7282300" y="624467"/>
            <a:ext cx="3938800" cy="11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202" name="Google Shape;202;p24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203" name="Google Shape;203;p2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07" name="Google Shape;207;p24"/>
          <p:cNvSpPr txBox="1">
            <a:spLocks noGrp="1"/>
          </p:cNvSpPr>
          <p:nvPr>
            <p:ph type="subTitle" idx="2"/>
          </p:nvPr>
        </p:nvSpPr>
        <p:spPr>
          <a:xfrm flipH="1">
            <a:off x="6801933" y="2409000"/>
            <a:ext cx="4192800" cy="11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03519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/>
          <p:nvPr/>
        </p:nvSpPr>
        <p:spPr>
          <a:xfrm>
            <a:off x="6096000" y="-114300"/>
            <a:ext cx="6197600" cy="711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0" name="Google Shape;210;p25"/>
          <p:cNvSpPr txBox="1">
            <a:spLocks noGrp="1"/>
          </p:cNvSpPr>
          <p:nvPr>
            <p:ph type="subTitle" idx="1"/>
          </p:nvPr>
        </p:nvSpPr>
        <p:spPr>
          <a:xfrm>
            <a:off x="971667" y="1464967"/>
            <a:ext cx="37272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971643" y="766567"/>
            <a:ext cx="33440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subTitle" idx="2"/>
          </p:nvPr>
        </p:nvSpPr>
        <p:spPr>
          <a:xfrm>
            <a:off x="7498396" y="4093867"/>
            <a:ext cx="373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 idx="3"/>
          </p:nvPr>
        </p:nvSpPr>
        <p:spPr>
          <a:xfrm>
            <a:off x="7885192" y="5666000"/>
            <a:ext cx="33440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214" name="Google Shape;214;p25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215" name="Google Shape;215;p2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881666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6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221" name="Google Shape;221;p2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</p:grpSp>
      <p:sp>
        <p:nvSpPr>
          <p:cNvPr id="225" name="Google Shape;225;p26"/>
          <p:cNvSpPr txBox="1">
            <a:spLocks noGrp="1"/>
          </p:cNvSpPr>
          <p:nvPr>
            <p:ph type="ctrTitle"/>
          </p:nvPr>
        </p:nvSpPr>
        <p:spPr>
          <a:xfrm>
            <a:off x="1880815" y="654661"/>
            <a:ext cx="8430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body" idx="1"/>
          </p:nvPr>
        </p:nvSpPr>
        <p:spPr>
          <a:xfrm>
            <a:off x="960000" y="1697600"/>
            <a:ext cx="4983600" cy="4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Char char="●"/>
              <a:defRPr sz="1600">
                <a:solidFill>
                  <a:schemeClr val="lt1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>
                <a:solidFill>
                  <a:schemeClr val="lt1"/>
                </a:solidFill>
              </a:defRPr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>
                <a:solidFill>
                  <a:schemeClr val="lt1"/>
                </a:solidFill>
              </a:defRPr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>
                <a:solidFill>
                  <a:schemeClr val="lt1"/>
                </a:solidFill>
              </a:defRPr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>
                <a:solidFill>
                  <a:schemeClr val="lt1"/>
                </a:solidFill>
              </a:defRPr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>
                <a:solidFill>
                  <a:schemeClr val="lt1"/>
                </a:solidFill>
              </a:defRPr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>
                <a:solidFill>
                  <a:schemeClr val="lt1"/>
                </a:solidFill>
              </a:defRPr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>
                <a:solidFill>
                  <a:schemeClr val="lt1"/>
                </a:solidFill>
              </a:defRPr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00"/>
              <a:buFont typeface="Muli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7" name="Google Shape;227;p26"/>
          <p:cNvSpPr txBox="1">
            <a:spLocks noGrp="1"/>
          </p:cNvSpPr>
          <p:nvPr>
            <p:ph type="body" idx="2"/>
          </p:nvPr>
        </p:nvSpPr>
        <p:spPr>
          <a:xfrm>
            <a:off x="6471800" y="2980300"/>
            <a:ext cx="4754800" cy="32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Char char="●"/>
              <a:defRPr sz="1600">
                <a:solidFill>
                  <a:schemeClr val="lt1"/>
                </a:solidFill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>
                <a:solidFill>
                  <a:schemeClr val="lt1"/>
                </a:solidFill>
              </a:defRPr>
            </a:lvl2pPr>
            <a:lvl3pPr marL="1828754" lvl="2" indent="-3979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>
                <a:solidFill>
                  <a:schemeClr val="lt1"/>
                </a:solidFill>
              </a:defRPr>
            </a:lvl3pPr>
            <a:lvl4pPr marL="2438339" lvl="3" indent="-3979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>
                <a:solidFill>
                  <a:schemeClr val="lt1"/>
                </a:solidFill>
              </a:defRPr>
            </a:lvl4pPr>
            <a:lvl5pPr marL="3047924" lvl="4" indent="-3979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>
                <a:solidFill>
                  <a:schemeClr val="lt1"/>
                </a:solidFill>
              </a:defRPr>
            </a:lvl5pPr>
            <a:lvl6pPr marL="3657509" lvl="5" indent="-3979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>
                <a:solidFill>
                  <a:schemeClr val="lt1"/>
                </a:solidFill>
              </a:defRPr>
            </a:lvl6pPr>
            <a:lvl7pPr marL="4267093" lvl="6" indent="-3979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>
                <a:solidFill>
                  <a:schemeClr val="lt1"/>
                </a:solidFill>
              </a:defRPr>
            </a:lvl7pPr>
            <a:lvl8pPr marL="4876678" lvl="7" indent="-3979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>
                <a:solidFill>
                  <a:schemeClr val="lt1"/>
                </a:solidFill>
              </a:defRPr>
            </a:lvl8pPr>
            <a:lvl9pPr marL="5486263" lvl="8" indent="-3979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00"/>
              <a:buFont typeface="Muli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0286163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dk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ctrTitle"/>
          </p:nvPr>
        </p:nvSpPr>
        <p:spPr>
          <a:xfrm>
            <a:off x="1304667" y="4049467"/>
            <a:ext cx="2182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subTitle" idx="1"/>
          </p:nvPr>
        </p:nvSpPr>
        <p:spPr>
          <a:xfrm>
            <a:off x="960067" y="4819796"/>
            <a:ext cx="28720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ctrTitle" idx="2"/>
          </p:nvPr>
        </p:nvSpPr>
        <p:spPr>
          <a:xfrm>
            <a:off x="5004547" y="4049467"/>
            <a:ext cx="2182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subTitle" idx="3"/>
          </p:nvPr>
        </p:nvSpPr>
        <p:spPr>
          <a:xfrm>
            <a:off x="4659951" y="4819796"/>
            <a:ext cx="28720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ctrTitle" idx="4"/>
          </p:nvPr>
        </p:nvSpPr>
        <p:spPr>
          <a:xfrm>
            <a:off x="8704467" y="4049467"/>
            <a:ext cx="2182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subTitle" idx="5"/>
          </p:nvPr>
        </p:nvSpPr>
        <p:spPr>
          <a:xfrm>
            <a:off x="8359875" y="4819796"/>
            <a:ext cx="28720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35" name="Google Shape;235;p27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236" name="Google Shape;236;p2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</p:grpSp>
      <p:sp>
        <p:nvSpPr>
          <p:cNvPr id="240" name="Google Shape;240;p27"/>
          <p:cNvSpPr txBox="1">
            <a:spLocks noGrp="1"/>
          </p:cNvSpPr>
          <p:nvPr>
            <p:ph type="ctrTitle" idx="6"/>
          </p:nvPr>
        </p:nvSpPr>
        <p:spPr>
          <a:xfrm>
            <a:off x="1880815" y="654661"/>
            <a:ext cx="8430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20032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subTitle" idx="1"/>
          </p:nvPr>
        </p:nvSpPr>
        <p:spPr>
          <a:xfrm>
            <a:off x="1264333" y="3152000"/>
            <a:ext cx="22608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subTitle" idx="2"/>
          </p:nvPr>
        </p:nvSpPr>
        <p:spPr>
          <a:xfrm>
            <a:off x="1094933" y="4900000"/>
            <a:ext cx="2599600" cy="9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subTitle" idx="3"/>
          </p:nvPr>
        </p:nvSpPr>
        <p:spPr>
          <a:xfrm>
            <a:off x="4965600" y="3152000"/>
            <a:ext cx="22608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subTitle" idx="4"/>
          </p:nvPr>
        </p:nvSpPr>
        <p:spPr>
          <a:xfrm>
            <a:off x="4797600" y="4900000"/>
            <a:ext cx="2596800" cy="9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subTitle" idx="5"/>
          </p:nvPr>
        </p:nvSpPr>
        <p:spPr>
          <a:xfrm>
            <a:off x="8668267" y="3152000"/>
            <a:ext cx="22608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nton"/>
              <a:buNone/>
              <a:defRPr sz="2400">
                <a:solidFill>
                  <a:schemeClr val="accent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subTitle" idx="6"/>
          </p:nvPr>
        </p:nvSpPr>
        <p:spPr>
          <a:xfrm>
            <a:off x="8500267" y="4900000"/>
            <a:ext cx="2596800" cy="9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8" name="Google Shape;248;p28"/>
          <p:cNvSpPr txBox="1">
            <a:spLocks noGrp="1"/>
          </p:cNvSpPr>
          <p:nvPr>
            <p:ph type="ctrTitle"/>
          </p:nvPr>
        </p:nvSpPr>
        <p:spPr>
          <a:xfrm>
            <a:off x="1880815" y="654661"/>
            <a:ext cx="8430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249" name="Google Shape;249;p28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250" name="Google Shape;250;p2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324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>
            <a:spLocks noGrp="1"/>
          </p:cNvSpPr>
          <p:nvPr>
            <p:ph type="ctrTitle"/>
          </p:nvPr>
        </p:nvSpPr>
        <p:spPr>
          <a:xfrm>
            <a:off x="2235600" y="5520280"/>
            <a:ext cx="7720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867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867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867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867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867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867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867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867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subTitle" idx="1"/>
          </p:nvPr>
        </p:nvSpPr>
        <p:spPr>
          <a:xfrm>
            <a:off x="2235600" y="2318000"/>
            <a:ext cx="7720800" cy="22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57" name="Google Shape;257;p29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258" name="Google Shape;258;p2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23085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bg>
      <p:bgPr>
        <a:solidFill>
          <a:schemeClr val="dk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>
            <a:spLocks noGrp="1"/>
          </p:cNvSpPr>
          <p:nvPr>
            <p:ph type="ctrTitle"/>
          </p:nvPr>
        </p:nvSpPr>
        <p:spPr>
          <a:xfrm>
            <a:off x="876700" y="5520280"/>
            <a:ext cx="7720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867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867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867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867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867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867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867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867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subTitle" idx="1"/>
          </p:nvPr>
        </p:nvSpPr>
        <p:spPr>
          <a:xfrm>
            <a:off x="914800" y="3029200"/>
            <a:ext cx="7720800" cy="22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65" name="Google Shape;265;p30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266" name="Google Shape;266;p3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28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58372" y="2569347"/>
            <a:ext cx="5024571" cy="47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344317" flipH="1">
            <a:off x="-2324242" y="3670741"/>
            <a:ext cx="4987993" cy="382318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25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906812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>
            <a:spLocks noGrp="1"/>
          </p:cNvSpPr>
          <p:nvPr>
            <p:ph type="subTitle" idx="1"/>
          </p:nvPr>
        </p:nvSpPr>
        <p:spPr>
          <a:xfrm>
            <a:off x="960067" y="5140047"/>
            <a:ext cx="2872000" cy="100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subTitle" idx="2"/>
          </p:nvPr>
        </p:nvSpPr>
        <p:spPr>
          <a:xfrm>
            <a:off x="4659947" y="5140047"/>
            <a:ext cx="2872000" cy="100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subTitle" idx="3"/>
          </p:nvPr>
        </p:nvSpPr>
        <p:spPr>
          <a:xfrm>
            <a:off x="8372800" y="5140047"/>
            <a:ext cx="2872000" cy="100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subTitle" idx="4"/>
          </p:nvPr>
        </p:nvSpPr>
        <p:spPr>
          <a:xfrm>
            <a:off x="1990600" y="4585364"/>
            <a:ext cx="810800" cy="4028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5"/>
          </p:nvPr>
        </p:nvSpPr>
        <p:spPr>
          <a:xfrm>
            <a:off x="5690548" y="4585364"/>
            <a:ext cx="810800" cy="4028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ubTitle" idx="6"/>
          </p:nvPr>
        </p:nvSpPr>
        <p:spPr>
          <a:xfrm>
            <a:off x="9403400" y="4585364"/>
            <a:ext cx="810800" cy="4028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7"/>
          </p:nvPr>
        </p:nvSpPr>
        <p:spPr>
          <a:xfrm>
            <a:off x="960067" y="2761633"/>
            <a:ext cx="2872000" cy="100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8"/>
          </p:nvPr>
        </p:nvSpPr>
        <p:spPr>
          <a:xfrm>
            <a:off x="4659947" y="2761633"/>
            <a:ext cx="2872000" cy="100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ubTitle" idx="9"/>
          </p:nvPr>
        </p:nvSpPr>
        <p:spPr>
          <a:xfrm>
            <a:off x="8372800" y="2761633"/>
            <a:ext cx="2872000" cy="100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80" name="Google Shape;280;p31"/>
          <p:cNvSpPr txBox="1">
            <a:spLocks noGrp="1"/>
          </p:cNvSpPr>
          <p:nvPr>
            <p:ph type="subTitle" idx="13"/>
          </p:nvPr>
        </p:nvSpPr>
        <p:spPr>
          <a:xfrm>
            <a:off x="1990600" y="2206933"/>
            <a:ext cx="810800" cy="4028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81" name="Google Shape;281;p31"/>
          <p:cNvSpPr txBox="1">
            <a:spLocks noGrp="1"/>
          </p:cNvSpPr>
          <p:nvPr>
            <p:ph type="subTitle" idx="14"/>
          </p:nvPr>
        </p:nvSpPr>
        <p:spPr>
          <a:xfrm>
            <a:off x="5690548" y="2206933"/>
            <a:ext cx="810800" cy="4028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82" name="Google Shape;282;p31"/>
          <p:cNvSpPr txBox="1">
            <a:spLocks noGrp="1"/>
          </p:cNvSpPr>
          <p:nvPr>
            <p:ph type="subTitle" idx="15"/>
          </p:nvPr>
        </p:nvSpPr>
        <p:spPr>
          <a:xfrm>
            <a:off x="9403400" y="2206933"/>
            <a:ext cx="810800" cy="4028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83" name="Google Shape;283;p31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284" name="Google Shape;284;p31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</p:grpSp>
      <p:sp>
        <p:nvSpPr>
          <p:cNvPr id="288" name="Google Shape;288;p31"/>
          <p:cNvSpPr txBox="1">
            <a:spLocks noGrp="1"/>
          </p:cNvSpPr>
          <p:nvPr>
            <p:ph type="ctrTitle"/>
          </p:nvPr>
        </p:nvSpPr>
        <p:spPr>
          <a:xfrm>
            <a:off x="1880815" y="654661"/>
            <a:ext cx="8430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75829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>
            <a:spLocks noGrp="1"/>
          </p:cNvSpPr>
          <p:nvPr>
            <p:ph type="subTitle" idx="1"/>
          </p:nvPr>
        </p:nvSpPr>
        <p:spPr>
          <a:xfrm>
            <a:off x="970833" y="4882467"/>
            <a:ext cx="3324400" cy="100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1" name="Google Shape;291;p32"/>
          <p:cNvSpPr txBox="1">
            <a:spLocks noGrp="1"/>
          </p:cNvSpPr>
          <p:nvPr>
            <p:ph type="subTitle" idx="2"/>
          </p:nvPr>
        </p:nvSpPr>
        <p:spPr>
          <a:xfrm>
            <a:off x="7907567" y="4882467"/>
            <a:ext cx="3324400" cy="100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2" name="Google Shape;292;p32"/>
          <p:cNvSpPr txBox="1">
            <a:spLocks noGrp="1"/>
          </p:cNvSpPr>
          <p:nvPr>
            <p:ph type="subTitle" idx="3"/>
          </p:nvPr>
        </p:nvSpPr>
        <p:spPr>
          <a:xfrm>
            <a:off x="970833" y="4431121"/>
            <a:ext cx="3324400" cy="6308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3" name="Google Shape;293;p32"/>
          <p:cNvSpPr txBox="1">
            <a:spLocks noGrp="1"/>
          </p:cNvSpPr>
          <p:nvPr>
            <p:ph type="subTitle" idx="4"/>
          </p:nvPr>
        </p:nvSpPr>
        <p:spPr>
          <a:xfrm>
            <a:off x="7907567" y="4431127"/>
            <a:ext cx="3324400" cy="6308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4" name="Google Shape;294;p32"/>
          <p:cNvSpPr txBox="1">
            <a:spLocks noGrp="1"/>
          </p:cNvSpPr>
          <p:nvPr>
            <p:ph type="subTitle" idx="5"/>
          </p:nvPr>
        </p:nvSpPr>
        <p:spPr>
          <a:xfrm>
            <a:off x="970833" y="2568964"/>
            <a:ext cx="3324400" cy="100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5" name="Google Shape;295;p32"/>
          <p:cNvSpPr txBox="1">
            <a:spLocks noGrp="1"/>
          </p:cNvSpPr>
          <p:nvPr>
            <p:ph type="subTitle" idx="6"/>
          </p:nvPr>
        </p:nvSpPr>
        <p:spPr>
          <a:xfrm>
            <a:off x="7907567" y="2568964"/>
            <a:ext cx="3324400" cy="100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subTitle" idx="7"/>
          </p:nvPr>
        </p:nvSpPr>
        <p:spPr>
          <a:xfrm>
            <a:off x="970833" y="2117633"/>
            <a:ext cx="3324400" cy="6308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subTitle" idx="8"/>
          </p:nvPr>
        </p:nvSpPr>
        <p:spPr>
          <a:xfrm>
            <a:off x="7907567" y="2117633"/>
            <a:ext cx="3324400" cy="630800"/>
          </a:xfrm>
          <a:prstGeom prst="rect">
            <a:avLst/>
          </a:prstGeom>
          <a:noFill/>
        </p:spPr>
        <p:txBody>
          <a:bodyPr spcFirstLastPara="1" wrap="square" lIns="91425" tIns="90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298" name="Google Shape;298;p32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299" name="Google Shape;299;p3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03" name="Google Shape;303;p32"/>
          <p:cNvSpPr txBox="1">
            <a:spLocks noGrp="1"/>
          </p:cNvSpPr>
          <p:nvPr>
            <p:ph type="ctrTitle"/>
          </p:nvPr>
        </p:nvSpPr>
        <p:spPr>
          <a:xfrm>
            <a:off x="1880815" y="654661"/>
            <a:ext cx="8430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400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1220871" y="1884600"/>
            <a:ext cx="3305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subTitle" idx="1"/>
          </p:nvPr>
        </p:nvSpPr>
        <p:spPr>
          <a:xfrm>
            <a:off x="1220869" y="2155793"/>
            <a:ext cx="3406800" cy="792800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title" idx="2"/>
          </p:nvPr>
        </p:nvSpPr>
        <p:spPr>
          <a:xfrm>
            <a:off x="7565196" y="3392896"/>
            <a:ext cx="340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subTitle" idx="3"/>
          </p:nvPr>
        </p:nvSpPr>
        <p:spPr>
          <a:xfrm>
            <a:off x="7564871" y="3664095"/>
            <a:ext cx="3406000" cy="792800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title" idx="4"/>
          </p:nvPr>
        </p:nvSpPr>
        <p:spPr>
          <a:xfrm>
            <a:off x="1220804" y="3397333"/>
            <a:ext cx="3305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subTitle" idx="5"/>
          </p:nvPr>
        </p:nvSpPr>
        <p:spPr>
          <a:xfrm>
            <a:off x="1220869" y="3668529"/>
            <a:ext cx="3406800" cy="792800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title" idx="6"/>
          </p:nvPr>
        </p:nvSpPr>
        <p:spPr>
          <a:xfrm>
            <a:off x="7564864" y="4905632"/>
            <a:ext cx="3406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i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ubTitle" idx="7"/>
          </p:nvPr>
        </p:nvSpPr>
        <p:spPr>
          <a:xfrm>
            <a:off x="7564537" y="5176829"/>
            <a:ext cx="3406000" cy="792800"/>
          </a:xfrm>
          <a:prstGeom prst="rect">
            <a:avLst/>
          </a:prstGeom>
        </p:spPr>
        <p:txBody>
          <a:bodyPr spcFirstLastPara="1" wrap="square" lIns="3600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2133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ctrTitle" idx="8"/>
          </p:nvPr>
        </p:nvSpPr>
        <p:spPr>
          <a:xfrm>
            <a:off x="1880815" y="654661"/>
            <a:ext cx="8430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314" name="Google Shape;314;p33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315" name="Google Shape;315;p3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7137788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>
            <a:spLocks noGrp="1"/>
          </p:cNvSpPr>
          <p:nvPr>
            <p:ph type="subTitle" idx="1"/>
          </p:nvPr>
        </p:nvSpPr>
        <p:spPr>
          <a:xfrm>
            <a:off x="970833" y="5425600"/>
            <a:ext cx="4596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21" name="Google Shape;321;p34"/>
          <p:cNvSpPr txBox="1">
            <a:spLocks noGrp="1"/>
          </p:cNvSpPr>
          <p:nvPr>
            <p:ph type="subTitle" idx="2"/>
          </p:nvPr>
        </p:nvSpPr>
        <p:spPr>
          <a:xfrm>
            <a:off x="6624767" y="5425600"/>
            <a:ext cx="4596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22" name="Google Shape;322;p34"/>
          <p:cNvSpPr txBox="1">
            <a:spLocks noGrp="1"/>
          </p:cNvSpPr>
          <p:nvPr>
            <p:ph type="title" hasCustomPrompt="1"/>
          </p:nvPr>
        </p:nvSpPr>
        <p:spPr>
          <a:xfrm>
            <a:off x="7056368" y="4728292"/>
            <a:ext cx="37332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34"/>
          <p:cNvSpPr txBox="1">
            <a:spLocks noGrp="1"/>
          </p:cNvSpPr>
          <p:nvPr>
            <p:ph type="title" idx="3" hasCustomPrompt="1"/>
          </p:nvPr>
        </p:nvSpPr>
        <p:spPr>
          <a:xfrm>
            <a:off x="1402433" y="4728292"/>
            <a:ext cx="37332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324" name="Google Shape;324;p34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325" name="Google Shape;325;p3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</p:grpSp>
      <p:sp>
        <p:nvSpPr>
          <p:cNvPr id="329" name="Google Shape;329;p34"/>
          <p:cNvSpPr txBox="1">
            <a:spLocks noGrp="1"/>
          </p:cNvSpPr>
          <p:nvPr>
            <p:ph type="ctrTitle" idx="4"/>
          </p:nvPr>
        </p:nvSpPr>
        <p:spPr>
          <a:xfrm>
            <a:off x="1880815" y="654661"/>
            <a:ext cx="8430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30" name="Google Shape;330;p34"/>
          <p:cNvSpPr txBox="1">
            <a:spLocks noGrp="1"/>
          </p:cNvSpPr>
          <p:nvPr>
            <p:ph type="subTitle" idx="5"/>
          </p:nvPr>
        </p:nvSpPr>
        <p:spPr>
          <a:xfrm>
            <a:off x="970833" y="2905033"/>
            <a:ext cx="4596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31" name="Google Shape;331;p34"/>
          <p:cNvSpPr txBox="1">
            <a:spLocks noGrp="1"/>
          </p:cNvSpPr>
          <p:nvPr>
            <p:ph type="subTitle" idx="6"/>
          </p:nvPr>
        </p:nvSpPr>
        <p:spPr>
          <a:xfrm>
            <a:off x="6624767" y="2905033"/>
            <a:ext cx="4596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32" name="Google Shape;332;p34"/>
          <p:cNvSpPr txBox="1">
            <a:spLocks noGrp="1"/>
          </p:cNvSpPr>
          <p:nvPr>
            <p:ph type="title" idx="7" hasCustomPrompt="1"/>
          </p:nvPr>
        </p:nvSpPr>
        <p:spPr>
          <a:xfrm>
            <a:off x="7056368" y="2207725"/>
            <a:ext cx="37332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4"/>
          <p:cNvSpPr txBox="1">
            <a:spLocks noGrp="1"/>
          </p:cNvSpPr>
          <p:nvPr>
            <p:ph type="title" idx="8" hasCustomPrompt="1"/>
          </p:nvPr>
        </p:nvSpPr>
        <p:spPr>
          <a:xfrm>
            <a:off x="1402433" y="2207725"/>
            <a:ext cx="37332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799010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5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336" name="Google Shape;336;p3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</a:endParaRPr>
            </a:p>
          </p:txBody>
        </p:sp>
      </p:grpSp>
      <p:sp>
        <p:nvSpPr>
          <p:cNvPr id="340" name="Google Shape;340;p35"/>
          <p:cNvSpPr txBox="1">
            <a:spLocks noGrp="1"/>
          </p:cNvSpPr>
          <p:nvPr>
            <p:ph type="ctrTitle"/>
          </p:nvPr>
        </p:nvSpPr>
        <p:spPr>
          <a:xfrm>
            <a:off x="1880815" y="654661"/>
            <a:ext cx="8430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41" name="Google Shape;341;p35"/>
          <p:cNvSpPr txBox="1">
            <a:spLocks noGrp="1"/>
          </p:cNvSpPr>
          <p:nvPr>
            <p:ph type="subTitle" idx="1"/>
          </p:nvPr>
        </p:nvSpPr>
        <p:spPr>
          <a:xfrm>
            <a:off x="1207691" y="4929200"/>
            <a:ext cx="1978400" cy="100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subTitle" idx="2"/>
          </p:nvPr>
        </p:nvSpPr>
        <p:spPr>
          <a:xfrm>
            <a:off x="9009109" y="4929200"/>
            <a:ext cx="1975200" cy="100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43" name="Google Shape;343;p35"/>
          <p:cNvSpPr txBox="1">
            <a:spLocks noGrp="1"/>
          </p:cNvSpPr>
          <p:nvPr>
            <p:ph type="subTitle" idx="3"/>
          </p:nvPr>
        </p:nvSpPr>
        <p:spPr>
          <a:xfrm>
            <a:off x="3810297" y="4929200"/>
            <a:ext cx="1975200" cy="100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44" name="Google Shape;344;p35"/>
          <p:cNvSpPr txBox="1">
            <a:spLocks noGrp="1"/>
          </p:cNvSpPr>
          <p:nvPr>
            <p:ph type="subTitle" idx="4"/>
          </p:nvPr>
        </p:nvSpPr>
        <p:spPr>
          <a:xfrm>
            <a:off x="6409703" y="4929200"/>
            <a:ext cx="1975200" cy="100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45" name="Google Shape;345;p35"/>
          <p:cNvSpPr txBox="1">
            <a:spLocks noGrp="1"/>
          </p:cNvSpPr>
          <p:nvPr>
            <p:ph type="title" idx="5" hasCustomPrompt="1"/>
          </p:nvPr>
        </p:nvSpPr>
        <p:spPr>
          <a:xfrm>
            <a:off x="9009109" y="2055333"/>
            <a:ext cx="19752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346" name="Google Shape;346;p35"/>
          <p:cNvSpPr txBox="1">
            <a:spLocks noGrp="1"/>
          </p:cNvSpPr>
          <p:nvPr>
            <p:ph type="title" idx="6" hasCustomPrompt="1"/>
          </p:nvPr>
        </p:nvSpPr>
        <p:spPr>
          <a:xfrm>
            <a:off x="3810297" y="2055333"/>
            <a:ext cx="19752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35"/>
          <p:cNvSpPr txBox="1">
            <a:spLocks noGrp="1"/>
          </p:cNvSpPr>
          <p:nvPr>
            <p:ph type="title" idx="7" hasCustomPrompt="1"/>
          </p:nvPr>
        </p:nvSpPr>
        <p:spPr>
          <a:xfrm>
            <a:off x="6409703" y="2055333"/>
            <a:ext cx="19752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348" name="Google Shape;348;p35"/>
          <p:cNvSpPr txBox="1">
            <a:spLocks noGrp="1"/>
          </p:cNvSpPr>
          <p:nvPr>
            <p:ph type="title" idx="8" hasCustomPrompt="1"/>
          </p:nvPr>
        </p:nvSpPr>
        <p:spPr>
          <a:xfrm>
            <a:off x="1207691" y="2055333"/>
            <a:ext cx="1978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667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sz="4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268568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>
            <a:spLocks noGrp="1"/>
          </p:cNvSpPr>
          <p:nvPr>
            <p:ph type="ctrTitle"/>
          </p:nvPr>
        </p:nvSpPr>
        <p:spPr>
          <a:xfrm flipH="1">
            <a:off x="960000" y="415200"/>
            <a:ext cx="6123200" cy="14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51" name="Google Shape;351;p36"/>
          <p:cNvSpPr txBox="1">
            <a:spLocks noGrp="1"/>
          </p:cNvSpPr>
          <p:nvPr>
            <p:ph type="subTitle" idx="1"/>
          </p:nvPr>
        </p:nvSpPr>
        <p:spPr>
          <a:xfrm flipH="1">
            <a:off x="960033" y="2306900"/>
            <a:ext cx="3929600" cy="25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52" name="Google Shape;352;p36"/>
          <p:cNvSpPr txBox="1"/>
          <p:nvPr/>
        </p:nvSpPr>
        <p:spPr>
          <a:xfrm>
            <a:off x="960000" y="4707100"/>
            <a:ext cx="5270800" cy="7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infographics &amp; images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</a:t>
            </a:r>
            <a:r>
              <a:rPr lang="en"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lang="en" sz="1600" b="1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sz="1600" b="1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353" name="Google Shape;353;p36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354" name="Google Shape;354;p3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" name="Google Shape;357;p3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5725884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7"/>
          <p:cNvGrpSpPr/>
          <p:nvPr/>
        </p:nvGrpSpPr>
        <p:grpSpPr>
          <a:xfrm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360" name="Google Shape;360;p3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5279619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/>
          <p:nvPr/>
        </p:nvSpPr>
        <p:spPr>
          <a:xfrm>
            <a:off x="-38100" y="-127000"/>
            <a:ext cx="6197600" cy="711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66" name="Google Shape;366;p38"/>
          <p:cNvGrpSpPr/>
          <p:nvPr/>
        </p:nvGrpSpPr>
        <p:grpSpPr>
          <a:xfrm flipH="1"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367" name="Google Shape;367;p3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3347550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/>
          <p:nvPr/>
        </p:nvSpPr>
        <p:spPr>
          <a:xfrm>
            <a:off x="-88900" y="3327400"/>
            <a:ext cx="12446000" cy="35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73" name="Google Shape;373;p39"/>
          <p:cNvGrpSpPr/>
          <p:nvPr/>
        </p:nvGrpSpPr>
        <p:grpSpPr>
          <a:xfrm flipH="1">
            <a:off x="101600" y="101600"/>
            <a:ext cx="11988800" cy="6654800"/>
            <a:chOff x="76200" y="76200"/>
            <a:chExt cx="8991600" cy="4991100"/>
          </a:xfrm>
        </p:grpSpPr>
        <p:sp>
          <p:nvSpPr>
            <p:cNvPr id="374" name="Google Shape;374;p3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5807111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74525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960000" y="1602700"/>
            <a:ext cx="10281200" cy="25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61667">
            <a:off x="9942802" y="-1046478"/>
            <a:ext cx="3156729" cy="318402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25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022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12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429148">
            <a:off x="-1838833" y="-488577"/>
            <a:ext cx="3891593" cy="4132313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25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06" y="5493851"/>
            <a:ext cx="3745167" cy="374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372744" flipH="1">
            <a:off x="10391901" y="-1745033"/>
            <a:ext cx="4021399" cy="3467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533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913509" y="3213200"/>
            <a:ext cx="3631855" cy="539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25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pic>
        <p:nvPicPr>
          <p:cNvPr id="52" name="Google Shape;5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29825">
            <a:off x="8849658" y="-1504772"/>
            <a:ext cx="4597516" cy="3523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1954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263991" y="-1631933"/>
            <a:ext cx="3631855" cy="53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079028">
            <a:off x="9397732" y="4009730"/>
            <a:ext cx="4480033" cy="42322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2993400" y="4227433"/>
            <a:ext cx="6205200" cy="1911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725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32229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42.xml"/><Relationship Id="rId34" Type="http://schemas.openxmlformats.org/officeDocument/2006/relationships/slideLayout" Target="../slideLayouts/slideLayout55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59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5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56.xml"/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62946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55009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32222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  <p:sldLayoutId id="2147483753" r:id="rId22"/>
    <p:sldLayoutId id="2147483754" r:id="rId23"/>
    <p:sldLayoutId id="2147483755" r:id="rId24"/>
    <p:sldLayoutId id="2147483756" r:id="rId25"/>
    <p:sldLayoutId id="2147483757" r:id="rId26"/>
    <p:sldLayoutId id="2147483758" r:id="rId27"/>
    <p:sldLayoutId id="2147483759" r:id="rId28"/>
    <p:sldLayoutId id="2147483760" r:id="rId29"/>
    <p:sldLayoutId id="2147483761" r:id="rId30"/>
    <p:sldLayoutId id="2147483762" r:id="rId31"/>
    <p:sldLayoutId id="2147483763" r:id="rId32"/>
    <p:sldLayoutId id="2147483764" r:id="rId33"/>
    <p:sldLayoutId id="2147483765" r:id="rId34"/>
    <p:sldLayoutId id="2147483766" r:id="rId35"/>
    <p:sldLayoutId id="2147483767" r:id="rId36"/>
    <p:sldLayoutId id="2147483768" r:id="rId37"/>
    <p:sldLayoutId id="2147483769" r:id="rId3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80" name="Google Shape;380;p4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2633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Homem de terno e gravata&#10;&#10;Descrição gerada automaticamente">
            <a:extLst>
              <a:ext uri="{FF2B5EF4-FFF2-40B4-BE49-F238E27FC236}">
                <a16:creationId xmlns:a16="http://schemas.microsoft.com/office/drawing/2014/main" id="{31B22C99-A9B8-4849-A8BE-6504BA6D2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47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737"/>
          <a:stretch/>
        </p:blipFill>
        <p:spPr>
          <a:xfrm>
            <a:off x="0" y="-5465"/>
            <a:ext cx="12192000" cy="6863465"/>
          </a:xfrm>
          <a:prstGeom prst="rect">
            <a:avLst/>
          </a:prstGeom>
          <a:ln w="76200">
            <a:noFill/>
          </a:ln>
          <a:effectLst/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8DAD9116-6EB7-9FF2-09AD-DCE49D30C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842279" y="4023575"/>
            <a:ext cx="3967993" cy="1290635"/>
          </a:xfrm>
        </p:spPr>
        <p:txBody>
          <a:bodyPr>
            <a:normAutofit fontScale="77500" lnSpcReduction="20000"/>
          </a:bodyPr>
          <a:lstStyle/>
          <a:p>
            <a:pPr marL="114300" indent="0">
              <a:lnSpc>
                <a:spcPct val="170000"/>
              </a:lnSpc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LEMON MILK Light" panose="00000400000000000000" pitchFamily="50" charset="0"/>
              </a:rPr>
              <a:t>ANA JULIA</a:t>
            </a:r>
          </a:p>
          <a:p>
            <a:pPr marL="114300" indent="0">
              <a:lnSpc>
                <a:spcPct val="170000"/>
              </a:lnSpc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LEMON MILK Light" panose="00000400000000000000" pitchFamily="50" charset="0"/>
              </a:rPr>
              <a:t>BIANCA MARQUES</a:t>
            </a:r>
          </a:p>
          <a:p>
            <a:pPr marL="114300" indent="0">
              <a:lnSpc>
                <a:spcPct val="170000"/>
              </a:lnSpc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LEMON MILK Light" panose="00000400000000000000" pitchFamily="50" charset="0"/>
              </a:rPr>
              <a:t>MARIA SIQUEIRA</a:t>
            </a:r>
          </a:p>
          <a:p>
            <a:pPr marL="114300" indent="0">
              <a:lnSpc>
                <a:spcPct val="170000"/>
              </a:lnSpc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LEMON MILK Light" panose="00000400000000000000" pitchFamily="50" charset="0"/>
              </a:rPr>
              <a:t>LUIZA MARANHA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52A34991-98D1-1E90-367B-078A5545C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136" y="159391"/>
            <a:ext cx="625555" cy="625555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E7FE3CC9-1815-09FC-DE83-861E2042E303}"/>
              </a:ext>
            </a:extLst>
          </p:cNvPr>
          <p:cNvSpPr>
            <a:spLocks noGrp="1"/>
          </p:cNvSpPr>
          <p:nvPr/>
        </p:nvSpPr>
        <p:spPr>
          <a:xfrm flipH="1">
            <a:off x="842279" y="2712568"/>
            <a:ext cx="5786366" cy="1432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6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6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6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6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6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6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6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6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pt-BR" sz="7200">
                <a:solidFill>
                  <a:schemeClr val="bg2">
                    <a:lumMod val="75000"/>
                  </a:schemeClr>
                </a:solidFill>
              </a:rPr>
              <a:t>ÉTIQUETTE</a:t>
            </a:r>
            <a:endParaRPr lang="pt-BR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B52ADC9B-F6D6-D9E5-542F-7ED7F66EA430}"/>
              </a:ext>
            </a:extLst>
          </p:cNvPr>
          <p:cNvCxnSpPr>
            <a:cxnSpLocks/>
          </p:cNvCxnSpPr>
          <p:nvPr/>
        </p:nvCxnSpPr>
        <p:spPr>
          <a:xfrm>
            <a:off x="-425002" y="4023575"/>
            <a:ext cx="4703387" cy="0"/>
          </a:xfrm>
          <a:prstGeom prst="straightConnector1">
            <a:avLst/>
          </a:prstGeom>
          <a:ln w="12700">
            <a:solidFill>
              <a:srgbClr val="0B39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582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574930C-C374-11B5-F0F5-3C5E09B9DD3D}"/>
              </a:ext>
            </a:extLst>
          </p:cNvPr>
          <p:cNvSpPr/>
          <p:nvPr/>
        </p:nvSpPr>
        <p:spPr>
          <a:xfrm>
            <a:off x="-252211" y="-83176"/>
            <a:ext cx="6611155" cy="7029717"/>
          </a:xfrm>
          <a:prstGeom prst="rect">
            <a:avLst/>
          </a:prstGeom>
          <a:solidFill>
            <a:srgbClr val="0B16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D0DF33FF-A79F-04EA-15F0-6F222339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746" y="995171"/>
            <a:ext cx="3567435" cy="583889"/>
          </a:xfrm>
        </p:spPr>
        <p:txBody>
          <a:bodyPr/>
          <a:lstStyle/>
          <a:p>
            <a:r>
              <a:rPr lang="pt-BR" sz="32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SUMÁRIO DOS TÓPICOS</a:t>
            </a:r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92A49267-3C96-1774-33D0-C1285CA1690D}"/>
              </a:ext>
            </a:extLst>
          </p:cNvPr>
          <p:cNvSpPr txBox="1">
            <a:spLocks/>
          </p:cNvSpPr>
          <p:nvPr/>
        </p:nvSpPr>
        <p:spPr>
          <a:xfrm>
            <a:off x="10559969" y="3354552"/>
            <a:ext cx="1457608" cy="64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BR" sz="3200">
                <a:solidFill>
                  <a:schemeClr val="bg2">
                    <a:lumMod val="75000"/>
                  </a:schemeClr>
                </a:solidFill>
              </a:rPr>
              <a:t>RESUMO </a:t>
            </a:r>
          </a:p>
        </p:txBody>
      </p:sp>
      <p:sp>
        <p:nvSpPr>
          <p:cNvPr id="14" name="Subtítulo 3">
            <a:extLst>
              <a:ext uri="{FF2B5EF4-FFF2-40B4-BE49-F238E27FC236}">
                <a16:creationId xmlns:a16="http://schemas.microsoft.com/office/drawing/2014/main" id="{2D7DC059-E5FC-B711-8F7F-3D1E968C3BF4}"/>
              </a:ext>
            </a:extLst>
          </p:cNvPr>
          <p:cNvSpPr txBox="1">
            <a:spLocks/>
          </p:cNvSpPr>
          <p:nvPr/>
        </p:nvSpPr>
        <p:spPr>
          <a:xfrm>
            <a:off x="7052650" y="4276319"/>
            <a:ext cx="5013672" cy="10568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2100" dirty="0">
                <a:solidFill>
                  <a:schemeClr val="bg2">
                    <a:lumMod val="75000"/>
                  </a:schemeClr>
                </a:solidFill>
                <a:latin typeface="anaheim"/>
              </a:rPr>
              <a:t>Apresentaremos para vocês um pouco do nosso processo criativo, e mostraremos na pratica como funciona nossa loja.</a:t>
            </a:r>
            <a:endParaRPr lang="pt-BR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7BAB212-F096-0001-D321-458114A9428B}"/>
              </a:ext>
            </a:extLst>
          </p:cNvPr>
          <p:cNvSpPr txBox="1"/>
          <p:nvPr/>
        </p:nvSpPr>
        <p:spPr>
          <a:xfrm>
            <a:off x="-4670432" y="2502214"/>
            <a:ext cx="25778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>
                <a:solidFill>
                  <a:schemeClr val="bg2">
                    <a:lumMod val="75000"/>
                  </a:schemeClr>
                </a:solidFill>
                <a:latin typeface="Anton"/>
              </a:rPr>
              <a:t>COMO SURGIU?</a:t>
            </a:r>
            <a:endParaRPr lang="pt-BR" sz="2800">
              <a:solidFill>
                <a:schemeClr val="bg2">
                  <a:lumMod val="75000"/>
                </a:schemeClr>
              </a:solidFill>
              <a:latin typeface="Anton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DB96084-E168-D756-5457-73BC879CFB9B}"/>
              </a:ext>
            </a:extLst>
          </p:cNvPr>
          <p:cNvSpPr txBox="1"/>
          <p:nvPr/>
        </p:nvSpPr>
        <p:spPr>
          <a:xfrm>
            <a:off x="-5296029" y="3202425"/>
            <a:ext cx="494334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solidFill>
                  <a:schemeClr val="bg2">
                    <a:lumMod val="75000"/>
                  </a:schemeClr>
                </a:solidFill>
                <a:latin typeface="anaheim"/>
              </a:rPr>
              <a:t>Com o início de um brainstorming, ao decorrer concordamos com a ideia de criar uma loja online, o que se consolidou quando escolhemos a categoria de roupas de grife masculina, selecionando nosso público-alvo como sendo homens de classe alta. </a:t>
            </a:r>
          </a:p>
          <a:p>
            <a:endParaRPr lang="pt-BR" sz="2000">
              <a:latin typeface="anaheim"/>
            </a:endParaRPr>
          </a:p>
        </p:txBody>
      </p:sp>
      <p:sp>
        <p:nvSpPr>
          <p:cNvPr id="9" name="Título 2">
            <a:extLst>
              <a:ext uri="{FF2B5EF4-FFF2-40B4-BE49-F238E27FC236}">
                <a16:creationId xmlns:a16="http://schemas.microsoft.com/office/drawing/2014/main" id="{5AB02DDA-EB8F-2E46-8D97-515FF93E9EAB}"/>
              </a:ext>
            </a:extLst>
          </p:cNvPr>
          <p:cNvSpPr txBox="1">
            <a:spLocks/>
          </p:cNvSpPr>
          <p:nvPr/>
        </p:nvSpPr>
        <p:spPr>
          <a:xfrm>
            <a:off x="12476768" y="1579060"/>
            <a:ext cx="4717746" cy="60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BR" sz="2800">
                <a:solidFill>
                  <a:schemeClr val="bg1">
                    <a:lumMod val="40000"/>
                    <a:lumOff val="60000"/>
                  </a:schemeClr>
                </a:solidFill>
              </a:rPr>
              <a:t>POR QUE O NOME ÉTIQUETTE? </a:t>
            </a:r>
            <a:endParaRPr lang="pt-BR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7CF84B3-E056-CC4E-0FBC-544F12989136}"/>
              </a:ext>
            </a:extLst>
          </p:cNvPr>
          <p:cNvSpPr txBox="1"/>
          <p:nvPr/>
        </p:nvSpPr>
        <p:spPr>
          <a:xfrm>
            <a:off x="12648535" y="2354565"/>
            <a:ext cx="494334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solidFill>
                  <a:schemeClr val="bg1">
                    <a:lumMod val="40000"/>
                    <a:lumOff val="60000"/>
                  </a:schemeClr>
                </a:solidFill>
                <a:latin typeface="anaheim"/>
              </a:rPr>
              <a:t>A escolha do nome surgiu com a ideia inicial de passar finesse. Por esse motivo foi decidido colocar "Etiqueta", em francês para remeter elegância e estilo, muito presente nas vestimentas da loja.</a:t>
            </a:r>
            <a:endParaRPr lang="pt-BR"/>
          </a:p>
        </p:txBody>
      </p: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4103DE42-7A7D-0223-F801-A29BC4C9E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451" y="3926154"/>
            <a:ext cx="1849370" cy="61067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3A9AB9-E306-B9AC-B9BC-470D857F0550}"/>
              </a:ext>
            </a:extLst>
          </p:cNvPr>
          <p:cNvSpPr txBox="1"/>
          <p:nvPr/>
        </p:nvSpPr>
        <p:spPr>
          <a:xfrm>
            <a:off x="327746" y="2064790"/>
            <a:ext cx="494334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40000"/>
                    <a:lumOff val="60000"/>
                  </a:schemeClr>
                </a:solidFill>
                <a:latin typeface="anaheim"/>
              </a:rPr>
              <a:t>Como surgiu?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40000"/>
                    <a:lumOff val="60000"/>
                  </a:schemeClr>
                </a:solidFill>
                <a:latin typeface="anaheim"/>
              </a:rPr>
              <a:t>Por que esse nome?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40000"/>
                    <a:lumOff val="60000"/>
                  </a:schemeClr>
                </a:solidFill>
                <a:latin typeface="anaheim"/>
              </a:rPr>
              <a:t>Por que esse nicho?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40000"/>
                    <a:lumOff val="60000"/>
                  </a:schemeClr>
                </a:solidFill>
                <a:latin typeface="anaheim"/>
              </a:rPr>
              <a:t>Cores tema.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40000"/>
                    <a:lumOff val="60000"/>
                  </a:schemeClr>
                </a:solidFill>
                <a:latin typeface="anaheim"/>
              </a:rPr>
              <a:t>Métodos utilizados.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40000"/>
                  <a:lumOff val="60000"/>
                </a:schemeClr>
              </a:solidFill>
              <a:latin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63752975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574930C-C374-11B5-F0F5-3C5E09B9DD3D}"/>
              </a:ext>
            </a:extLst>
          </p:cNvPr>
          <p:cNvSpPr/>
          <p:nvPr/>
        </p:nvSpPr>
        <p:spPr>
          <a:xfrm>
            <a:off x="5972577" y="-50979"/>
            <a:ext cx="6611155" cy="6965323"/>
          </a:xfrm>
          <a:prstGeom prst="rect">
            <a:avLst/>
          </a:prstGeom>
          <a:solidFill>
            <a:srgbClr val="0B16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000">
              <a:latin typeface="anaheim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6D848CA-7C3E-B210-F1F3-7ED69B1A189E}"/>
              </a:ext>
            </a:extLst>
          </p:cNvPr>
          <p:cNvSpPr txBox="1"/>
          <p:nvPr/>
        </p:nvSpPr>
        <p:spPr>
          <a:xfrm>
            <a:off x="617014" y="2069899"/>
            <a:ext cx="25778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dirty="0">
                <a:solidFill>
                  <a:schemeClr val="bg2">
                    <a:lumMod val="75000"/>
                  </a:schemeClr>
                </a:solidFill>
                <a:latin typeface="Anton"/>
              </a:rPr>
              <a:t>COMO SURGIU?</a:t>
            </a:r>
            <a:endParaRPr lang="pt-BR" sz="2800" dirty="0">
              <a:solidFill>
                <a:schemeClr val="bg2">
                  <a:lumMod val="75000"/>
                </a:schemeClr>
              </a:solidFill>
              <a:latin typeface="Anton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9282BBC-83C9-C937-B0F7-7C16CD34FF06}"/>
              </a:ext>
            </a:extLst>
          </p:cNvPr>
          <p:cNvSpPr txBox="1"/>
          <p:nvPr/>
        </p:nvSpPr>
        <p:spPr>
          <a:xfrm>
            <a:off x="617014" y="2593119"/>
            <a:ext cx="494334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000" dirty="0">
                <a:solidFill>
                  <a:schemeClr val="bg2">
                    <a:lumMod val="75000"/>
                  </a:schemeClr>
                </a:solidFill>
                <a:latin typeface="anaheim"/>
              </a:rPr>
              <a:t>Com o início de um brainstorming, ao decorrer concordamos com a ideia de criar uma loja online, o que se consolidou quando escolhemos a categoria de roupas de grife masculina, selecionando nosso público-alvo como sendo homens de classe alta. </a:t>
            </a:r>
          </a:p>
          <a:p>
            <a:endParaRPr lang="pt-BR" sz="2000" dirty="0">
              <a:latin typeface="anaheim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8F7B002-91A6-5088-7276-7F63F389FBEE}"/>
              </a:ext>
            </a:extLst>
          </p:cNvPr>
          <p:cNvSpPr txBox="1"/>
          <p:nvPr/>
        </p:nvSpPr>
        <p:spPr>
          <a:xfrm>
            <a:off x="6787405" y="2069899"/>
            <a:ext cx="5147256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>
                <a:solidFill>
                  <a:schemeClr val="bg1">
                    <a:lumMod val="40000"/>
                    <a:lumOff val="60000"/>
                  </a:schemeClr>
                </a:solidFill>
                <a:latin typeface="Anton"/>
              </a:rPr>
              <a:t>POR QUE FOI ESCOLHIDO O TEMA ROUPA SOCIAL MASCULINA?​</a:t>
            </a:r>
            <a:endParaRPr lang="pt-BR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0C4C997B-632F-3C49-13F7-9BB419BD24D2}"/>
              </a:ext>
            </a:extLst>
          </p:cNvPr>
          <p:cNvSpPr txBox="1"/>
          <p:nvPr/>
        </p:nvSpPr>
        <p:spPr>
          <a:xfrm>
            <a:off x="6787405" y="3054783"/>
            <a:ext cx="5024427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pt-BR" sz="2000" dirty="0">
                <a:solidFill>
                  <a:schemeClr val="bg1">
                    <a:lumMod val="40000"/>
                    <a:lumOff val="60000"/>
                  </a:schemeClr>
                </a:solidFill>
                <a:latin typeface="anaheim"/>
              </a:rPr>
              <a:t>O nicho social masculino, surgiu a partir da ideia de que possui menos variedade de roupas, tendo assim um padrão, trazendo ao site um refinamento. </a:t>
            </a:r>
          </a:p>
        </p:txBody>
      </p:sp>
    </p:spTree>
    <p:extLst>
      <p:ext uri="{BB962C8B-B14F-4D97-AF65-F5344CB8AC3E}">
        <p14:creationId xmlns:p14="http://schemas.microsoft.com/office/powerpoint/2010/main" val="2578087305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574930C-C374-11B5-F0F5-3C5E09B9DD3D}"/>
              </a:ext>
            </a:extLst>
          </p:cNvPr>
          <p:cNvSpPr/>
          <p:nvPr/>
        </p:nvSpPr>
        <p:spPr>
          <a:xfrm>
            <a:off x="-220014" y="2683"/>
            <a:ext cx="6611155" cy="6965323"/>
          </a:xfrm>
          <a:prstGeom prst="rect">
            <a:avLst/>
          </a:prstGeom>
          <a:solidFill>
            <a:srgbClr val="0B16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92A49267-3C96-1774-33D0-C1285CA1690D}"/>
              </a:ext>
            </a:extLst>
          </p:cNvPr>
          <p:cNvSpPr txBox="1">
            <a:spLocks/>
          </p:cNvSpPr>
          <p:nvPr/>
        </p:nvSpPr>
        <p:spPr>
          <a:xfrm>
            <a:off x="6976309" y="1417636"/>
            <a:ext cx="4792872" cy="733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BR" sz="3200" dirty="0">
                <a:solidFill>
                  <a:schemeClr val="bg2">
                    <a:lumMod val="75000"/>
                  </a:schemeClr>
                </a:solidFill>
              </a:rPr>
              <a:t>POR QUE ESSAS CORES TEMA? </a:t>
            </a:r>
          </a:p>
        </p:txBody>
      </p:sp>
      <p:sp>
        <p:nvSpPr>
          <p:cNvPr id="14" name="Subtítulo 3">
            <a:extLst>
              <a:ext uri="{FF2B5EF4-FFF2-40B4-BE49-F238E27FC236}">
                <a16:creationId xmlns:a16="http://schemas.microsoft.com/office/drawing/2014/main" id="{2D7DC059-E5FC-B711-8F7F-3D1E968C3BF4}"/>
              </a:ext>
            </a:extLst>
          </p:cNvPr>
          <p:cNvSpPr txBox="1">
            <a:spLocks/>
          </p:cNvSpPr>
          <p:nvPr/>
        </p:nvSpPr>
        <p:spPr>
          <a:xfrm>
            <a:off x="7157027" y="2013492"/>
            <a:ext cx="4327245" cy="1768374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pt-BR" sz="2100" dirty="0">
                <a:solidFill>
                  <a:schemeClr val="bg2">
                    <a:lumMod val="75000"/>
                  </a:schemeClr>
                </a:solidFill>
                <a:latin typeface="anaheim"/>
              </a:rPr>
              <a:t>A escolha das cores, ocorreu por conta de remeter as cores dos ternos sociais mais comuns. Além disso, passam a imagem necessária para os clientes: importância e aprumo.</a:t>
            </a:r>
          </a:p>
        </p:txBody>
      </p:sp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2CC2D2F1-D0E2-2920-1260-F7E4EE525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72" b="16358"/>
          <a:stretch/>
        </p:blipFill>
        <p:spPr>
          <a:xfrm>
            <a:off x="6743308" y="3878216"/>
            <a:ext cx="5258873" cy="1028642"/>
          </a:xfrm>
          <a:prstGeom prst="rect">
            <a:avLst/>
          </a:prstGeom>
        </p:spPr>
      </p:pic>
      <p:sp>
        <p:nvSpPr>
          <p:cNvPr id="4" name="Título 2">
            <a:extLst>
              <a:ext uri="{FF2B5EF4-FFF2-40B4-BE49-F238E27FC236}">
                <a16:creationId xmlns:a16="http://schemas.microsoft.com/office/drawing/2014/main" id="{A74C10DE-24F3-441A-1F5E-5623764DF6B6}"/>
              </a:ext>
            </a:extLst>
          </p:cNvPr>
          <p:cNvSpPr>
            <a:spLocks noGrp="1"/>
          </p:cNvSpPr>
          <p:nvPr/>
        </p:nvSpPr>
        <p:spPr>
          <a:xfrm>
            <a:off x="-138047" y="1415107"/>
            <a:ext cx="4717746" cy="60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6400" b="0" i="0" u="none" strike="noStrike" cap="non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BR" sz="2800">
                <a:solidFill>
                  <a:schemeClr val="bg1">
                    <a:lumMod val="40000"/>
                    <a:lumOff val="60000"/>
                  </a:schemeClr>
                </a:solidFill>
              </a:rPr>
              <a:t>POR QUE O NOME ÉTIQUETTE? </a:t>
            </a:r>
            <a:endParaRPr lang="pt-BR"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CaixaDeTexto 2">
            <a:extLst>
              <a:ext uri="{FF2B5EF4-FFF2-40B4-BE49-F238E27FC236}">
                <a16:creationId xmlns:a16="http://schemas.microsoft.com/office/drawing/2014/main" id="{62280A06-8A7C-CCE6-DFE9-5952657BFDC1}"/>
              </a:ext>
            </a:extLst>
          </p:cNvPr>
          <p:cNvSpPr txBox="1"/>
          <p:nvPr/>
        </p:nvSpPr>
        <p:spPr>
          <a:xfrm>
            <a:off x="545872" y="2150650"/>
            <a:ext cx="4943340" cy="16312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pt-BR" sz="2000">
                <a:solidFill>
                  <a:schemeClr val="bg1">
                    <a:lumMod val="40000"/>
                    <a:lumOff val="60000"/>
                  </a:schemeClr>
                </a:solidFill>
                <a:latin typeface="anaheim"/>
              </a:rPr>
              <a:t>A escolha do nome surgiu com a ideia inicial de passar finesse. Por esse motivo foi decidido colocar "Etiqueta", em francês para remeter elegância e estilo, muito presente nas vestimentas da loja.</a:t>
            </a:r>
            <a:endParaRPr lang="pt-BR"/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9F0481D7-BB1F-81FA-9D5F-3C43EF6CF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57" y="3781866"/>
            <a:ext cx="1849370" cy="61067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53560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574930C-C374-11B5-F0F5-3C5E09B9DD3D}"/>
              </a:ext>
            </a:extLst>
          </p:cNvPr>
          <p:cNvSpPr/>
          <p:nvPr/>
        </p:nvSpPr>
        <p:spPr>
          <a:xfrm>
            <a:off x="5682803" y="2683"/>
            <a:ext cx="6611155" cy="6965323"/>
          </a:xfrm>
          <a:prstGeom prst="rect">
            <a:avLst/>
          </a:prstGeom>
          <a:solidFill>
            <a:srgbClr val="0B16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1">
            <a:extLst>
              <a:ext uri="{FF2B5EF4-FFF2-40B4-BE49-F238E27FC236}">
                <a16:creationId xmlns:a16="http://schemas.microsoft.com/office/drawing/2014/main" id="{03AA39C9-2DA8-24DF-0577-DA39565A7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313" y="2424418"/>
            <a:ext cx="3727200" cy="173656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2100" dirty="0">
                <a:solidFill>
                  <a:srgbClr val="0B161E"/>
                </a:solidFill>
              </a:rPr>
              <a:t>HTML;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100" dirty="0">
                <a:solidFill>
                  <a:srgbClr val="0B161E"/>
                </a:solidFill>
              </a:rPr>
              <a:t>CSS;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100" dirty="0">
                <a:solidFill>
                  <a:srgbClr val="0B161E"/>
                </a:solidFill>
              </a:rPr>
              <a:t>SCSS;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2100" dirty="0" err="1">
                <a:solidFill>
                  <a:srgbClr val="0B161E"/>
                </a:solidFill>
              </a:rPr>
              <a:t>JavaScript</a:t>
            </a:r>
            <a:r>
              <a:rPr lang="pt-BR" sz="2100" dirty="0">
                <a:solidFill>
                  <a:srgbClr val="0B161E"/>
                </a:solidFill>
              </a:rPr>
              <a:t>; </a:t>
            </a:r>
          </a:p>
          <a:p>
            <a:pPr algn="l">
              <a:buClr>
                <a:srgbClr val="0B3961"/>
              </a:buClr>
              <a:buFont typeface="Arial" panose="020B0604020202020204" pitchFamily="34" charset="0"/>
              <a:buChar char="•"/>
            </a:pPr>
            <a:r>
              <a:rPr lang="pt-BR" sz="2100" dirty="0" err="1">
                <a:solidFill>
                  <a:srgbClr val="0B161E"/>
                </a:solidFill>
              </a:rPr>
              <a:t>PhP</a:t>
            </a:r>
            <a:r>
              <a:rPr lang="pt-BR" sz="2100" dirty="0">
                <a:solidFill>
                  <a:srgbClr val="0B161E"/>
                </a:solidFill>
              </a:rPr>
              <a:t>.</a:t>
            </a: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CF28F17E-2EAD-ED36-1BCD-61BA2126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814" y="1849293"/>
            <a:ext cx="3919856" cy="1636051"/>
          </a:xfrm>
        </p:spPr>
        <p:txBody>
          <a:bodyPr/>
          <a:lstStyle/>
          <a:p>
            <a:r>
              <a:rPr lang="pt-BR" sz="3600" dirty="0">
                <a:solidFill>
                  <a:srgbClr val="0B396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MÉTODOS UTILIZADOS NO SITE</a:t>
            </a:r>
          </a:p>
        </p:txBody>
      </p:sp>
      <p:sp>
        <p:nvSpPr>
          <p:cNvPr id="11" name="Subtítulo 3">
            <a:extLst>
              <a:ext uri="{FF2B5EF4-FFF2-40B4-BE49-F238E27FC236}">
                <a16:creationId xmlns:a16="http://schemas.microsoft.com/office/drawing/2014/main" id="{0F0FE575-95AC-A0B8-B879-00A0608365A0}"/>
              </a:ext>
            </a:extLst>
          </p:cNvPr>
          <p:cNvSpPr txBox="1">
            <a:spLocks/>
          </p:cNvSpPr>
          <p:nvPr/>
        </p:nvSpPr>
        <p:spPr>
          <a:xfrm>
            <a:off x="8993468" y="3906563"/>
            <a:ext cx="1854373" cy="10568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100" dirty="0" err="1">
                <a:solidFill>
                  <a:schemeClr val="accent2">
                    <a:lumMod val="90000"/>
                  </a:schemeClr>
                </a:solidFill>
                <a:latin typeface="anaheim"/>
              </a:rPr>
              <a:t>Bootstrap</a:t>
            </a:r>
            <a:r>
              <a:rPr lang="pt-BR" sz="2100" dirty="0">
                <a:solidFill>
                  <a:schemeClr val="accent2">
                    <a:lumMod val="90000"/>
                  </a:schemeClr>
                </a:solidFill>
                <a:latin typeface="anaheim"/>
              </a:rPr>
              <a:t> 5.3</a:t>
            </a:r>
          </a:p>
          <a:p>
            <a:r>
              <a:rPr lang="pt-BR" sz="2100" dirty="0" err="1">
                <a:solidFill>
                  <a:schemeClr val="accent2">
                    <a:lumMod val="90000"/>
                  </a:schemeClr>
                </a:solidFill>
                <a:latin typeface="anaheim"/>
              </a:rPr>
              <a:t>Tailwind</a:t>
            </a:r>
            <a:r>
              <a:rPr lang="pt-BR" sz="2100" dirty="0">
                <a:solidFill>
                  <a:schemeClr val="accent2">
                    <a:lumMod val="90000"/>
                  </a:schemeClr>
                </a:solidFill>
                <a:latin typeface="anaheim"/>
              </a:rPr>
              <a:t> CSS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01090C4C-905B-546F-5CDE-0FA3ECC1D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4223" y="3347229"/>
            <a:ext cx="637300" cy="559334"/>
          </a:xfrm>
          <a:prstGeom prst="rect">
            <a:avLst/>
          </a:prstGeom>
          <a:effectLst>
            <a:innerShdw blurRad="114300">
              <a:prstClr val="black">
                <a:alpha val="42000"/>
              </a:prstClr>
            </a:innerShdw>
          </a:effectLst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73D91924-079C-49D8-F462-5E0CE4AB5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10153" y="4549487"/>
            <a:ext cx="678227" cy="413876"/>
          </a:xfrm>
          <a:prstGeom prst="rect">
            <a:avLst/>
          </a:prstGeom>
          <a:effectLst>
            <a:innerShdw blurRad="114300">
              <a:prstClr val="black">
                <a:alpha val="52000"/>
              </a:prstClr>
            </a:innerShdw>
          </a:effectLst>
        </p:spPr>
      </p:pic>
      <p:sp>
        <p:nvSpPr>
          <p:cNvPr id="19" name="Título 4">
            <a:extLst>
              <a:ext uri="{FF2B5EF4-FFF2-40B4-BE49-F238E27FC236}">
                <a16:creationId xmlns:a16="http://schemas.microsoft.com/office/drawing/2014/main" id="{F3723BCE-76B3-0B94-D2A3-9CC1F7D5A55F}"/>
              </a:ext>
            </a:extLst>
          </p:cNvPr>
          <p:cNvSpPr>
            <a:spLocks noGrp="1"/>
          </p:cNvSpPr>
          <p:nvPr/>
        </p:nvSpPr>
        <p:spPr>
          <a:xfrm>
            <a:off x="7572537" y="3197707"/>
            <a:ext cx="2831686" cy="963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3200" b="0" i="0" u="none" strike="noStrike" cap="non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3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3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3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3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3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3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3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None/>
              <a:defRPr sz="3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l"/>
            <a:r>
              <a:rPr lang="pt-BR" sz="3400" dirty="0">
                <a:solidFill>
                  <a:schemeClr val="bg1">
                    <a:lumMod val="40000"/>
                    <a:lumOff val="6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Frameworks Usados</a:t>
            </a:r>
          </a:p>
        </p:txBody>
      </p:sp>
    </p:spTree>
    <p:extLst>
      <p:ext uri="{BB962C8B-B14F-4D97-AF65-F5344CB8AC3E}">
        <p14:creationId xmlns:p14="http://schemas.microsoft.com/office/powerpoint/2010/main" val="406472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uxury Geometric - Project Proposal Basic Template">
  <a:themeElements>
    <a:clrScheme name="Simple Light">
      <a:dk1>
        <a:srgbClr val="1D1D1D"/>
      </a:dk1>
      <a:lt1>
        <a:srgbClr val="EFEFEF"/>
      </a:lt1>
      <a:dk2>
        <a:srgbClr val="FFFFFF"/>
      </a:dk2>
      <a:lt2>
        <a:srgbClr val="58585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raphic Design Project Proposal X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a27f86c-b016-4049-809c-363ba66f6be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02A5F5861FD61498739370AA9E051AD" ma:contentTypeVersion="14" ma:contentTypeDescription="Crie um novo documento." ma:contentTypeScope="" ma:versionID="9e5e8a152fdc270306143c5d69d6919c">
  <xsd:schema xmlns:xsd="http://www.w3.org/2001/XMLSchema" xmlns:xs="http://www.w3.org/2001/XMLSchema" xmlns:p="http://schemas.microsoft.com/office/2006/metadata/properties" xmlns:ns3="ea27f86c-b016-4049-809c-363ba66f6be0" xmlns:ns4="d178b85c-429e-4b3c-a7f0-d37ba0455f3b" targetNamespace="http://schemas.microsoft.com/office/2006/metadata/properties" ma:root="true" ma:fieldsID="aa7d479106ecafbc9d09561fa1138244" ns3:_="" ns4:_="">
    <xsd:import namespace="ea27f86c-b016-4049-809c-363ba66f6be0"/>
    <xsd:import namespace="d178b85c-429e-4b3c-a7f0-d37ba0455f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27f86c-b016-4049-809c-363ba66f6b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78b85c-429e-4b3c-a7f0-d37ba0455f3b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4AD0C2-DB22-44CD-B6DE-7C4522704095}">
  <ds:schemaRefs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ea27f86c-b016-4049-809c-363ba66f6be0"/>
    <ds:schemaRef ds:uri="http://schemas.openxmlformats.org/package/2006/metadata/core-properties"/>
    <ds:schemaRef ds:uri="d178b85c-429e-4b3c-a7f0-d37ba0455f3b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2A20088-8D8A-4ABA-B9D6-04A22482BC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620F50-0BF2-4331-842C-954EC65ADEBD}">
  <ds:schemaRefs>
    <ds:schemaRef ds:uri="d178b85c-429e-4b3c-a7f0-d37ba0455f3b"/>
    <ds:schemaRef ds:uri="ea27f86c-b016-4049-809c-363ba66f6b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Luxury Geometric - Project Proposal Basic Template by Slidesgo</Template>
  <TotalTime>1</TotalTime>
  <Words>328</Words>
  <Application>Microsoft Office PowerPoint</Application>
  <PresentationFormat>Widescreen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</vt:i4>
      </vt:variant>
    </vt:vector>
  </HeadingPairs>
  <TitlesOfParts>
    <vt:vector size="24" baseType="lpstr">
      <vt:lpstr>Anaheim</vt:lpstr>
      <vt:lpstr>Anaheim</vt:lpstr>
      <vt:lpstr>Anton</vt:lpstr>
      <vt:lpstr>Arial</vt:lpstr>
      <vt:lpstr>Bebas Neue</vt:lpstr>
      <vt:lpstr>Catamaran Thin</vt:lpstr>
      <vt:lpstr>DM Sans</vt:lpstr>
      <vt:lpstr>Kanit</vt:lpstr>
      <vt:lpstr>LEMON MILK Light</vt:lpstr>
      <vt:lpstr>Muli</vt:lpstr>
      <vt:lpstr>Nunito Light</vt:lpstr>
      <vt:lpstr>Proxima Nova</vt:lpstr>
      <vt:lpstr>Proxima Nova Semibold</vt:lpstr>
      <vt:lpstr>Roboto</vt:lpstr>
      <vt:lpstr>Roboto Slab</vt:lpstr>
      <vt:lpstr>Luxury Geometric - Project Proposal Basic Template</vt:lpstr>
      <vt:lpstr>Slidesgo Final Pages</vt:lpstr>
      <vt:lpstr>Graphic Design Project Proposal XL by Slidesgo</vt:lpstr>
      <vt:lpstr>1_Slidesgo Final Pages</vt:lpstr>
      <vt:lpstr>Apresentação do PowerPoint</vt:lpstr>
      <vt:lpstr>SUMÁRIO DOS TÓPICOS</vt:lpstr>
      <vt:lpstr>Apresentação do PowerPoint</vt:lpstr>
      <vt:lpstr>Apresentação do PowerPoint</vt:lpstr>
      <vt:lpstr>MÉTODOS UTILIZADOS NO 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Bianca Vitoria Marques De Moraes</dc:creator>
  <cp:lastModifiedBy>Bianca Vitoria Marques De Moraes</cp:lastModifiedBy>
  <cp:revision>2</cp:revision>
  <dcterms:created xsi:type="dcterms:W3CDTF">2023-11-08T10:40:58Z</dcterms:created>
  <dcterms:modified xsi:type="dcterms:W3CDTF">2023-11-23T13:26:47Z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0x010100502A5F5861FD61498739370AA9E051AD</vt:lpwstr>
  </property>
</Properties>
</file>